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71" r:id="rId9"/>
    <p:sldId id="272" r:id="rId10"/>
    <p:sldId id="273" r:id="rId11"/>
    <p:sldId id="274" r:id="rId12"/>
    <p:sldId id="275" r:id="rId13"/>
    <p:sldId id="277" r:id="rId14"/>
    <p:sldId id="278" r:id="rId15"/>
    <p:sldId id="276" r:id="rId16"/>
    <p:sldId id="279" r:id="rId17"/>
    <p:sldId id="280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tmp>
</file>

<file path=ppt/media/image20.tmp>
</file>

<file path=ppt/media/image21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7355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9904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7101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1513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3990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685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9528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729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8911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5151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220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48FB5-2358-41F5-9430-49235E5A95B1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1FAAD-B1AE-45E9-B08C-2A1B09F2FD5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2277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/>
              <a:t>Heyper</a:t>
            </a:r>
            <a:r>
              <a:rPr lang="en-US" altLang="zh-TW" dirty="0" smtClean="0"/>
              <a:t>-v</a:t>
            </a:r>
            <a:br>
              <a:rPr lang="en-US" altLang="zh-TW" dirty="0" smtClean="0"/>
            </a:br>
            <a:r>
              <a:rPr lang="en-US" altLang="zh-TW" dirty="0" smtClean="0"/>
              <a:t>Windows </a:t>
            </a:r>
            <a:r>
              <a:rPr lang="en-US" altLang="zh-TW" dirty="0" smtClean="0"/>
              <a:t>server 2019 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1488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62" y="1600200"/>
            <a:ext cx="7065675" cy="4525963"/>
          </a:xfrm>
        </p:spPr>
      </p:pic>
    </p:spTree>
    <p:extLst>
      <p:ext uri="{BB962C8B-B14F-4D97-AF65-F5344CB8AC3E}">
        <p14:creationId xmlns:p14="http://schemas.microsoft.com/office/powerpoint/2010/main" val="1113183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818" y="1600200"/>
            <a:ext cx="7100364" cy="4525963"/>
          </a:xfrm>
        </p:spPr>
      </p:pic>
    </p:spTree>
    <p:extLst>
      <p:ext uri="{BB962C8B-B14F-4D97-AF65-F5344CB8AC3E}">
        <p14:creationId xmlns:p14="http://schemas.microsoft.com/office/powerpoint/2010/main" val="1678002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76" y="1600200"/>
            <a:ext cx="7070847" cy="4525963"/>
          </a:xfrm>
        </p:spPr>
      </p:pic>
    </p:spTree>
    <p:extLst>
      <p:ext uri="{BB962C8B-B14F-4D97-AF65-F5344CB8AC3E}">
        <p14:creationId xmlns:p14="http://schemas.microsoft.com/office/powerpoint/2010/main" val="1173957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內容版面配置區 5" descr="資料夾選項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7218" y="1600200"/>
            <a:ext cx="3789563" cy="4525963"/>
          </a:xfrm>
        </p:spPr>
      </p:pic>
      <p:sp>
        <p:nvSpPr>
          <p:cNvPr id="7" name="矩形 6"/>
          <p:cNvSpPr/>
          <p:nvPr/>
        </p:nvSpPr>
        <p:spPr>
          <a:xfrm>
            <a:off x="3491880" y="3645024"/>
            <a:ext cx="1584176" cy="1440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3347864" y="3971602"/>
            <a:ext cx="1584176" cy="1440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5710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本機磁碟 (C:)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26" y="1628800"/>
            <a:ext cx="7616347" cy="4525963"/>
          </a:xfrm>
        </p:spPr>
      </p:pic>
      <p:sp>
        <p:nvSpPr>
          <p:cNvPr id="5" name="矩形 4"/>
          <p:cNvSpPr/>
          <p:nvPr/>
        </p:nvSpPr>
        <p:spPr>
          <a:xfrm>
            <a:off x="2123728" y="5373216"/>
            <a:ext cx="1584176" cy="1440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7759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29" y="1600200"/>
            <a:ext cx="7067942" cy="4525963"/>
          </a:xfrm>
        </p:spPr>
      </p:pic>
    </p:spTree>
    <p:extLst>
      <p:ext uri="{BB962C8B-B14F-4D97-AF65-F5344CB8AC3E}">
        <p14:creationId xmlns:p14="http://schemas.microsoft.com/office/powerpoint/2010/main" val="350730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272" y="1600200"/>
            <a:ext cx="6067456" cy="4525963"/>
          </a:xfrm>
        </p:spPr>
      </p:pic>
    </p:spTree>
    <p:extLst>
      <p:ext uri="{BB962C8B-B14F-4D97-AF65-F5344CB8AC3E}">
        <p14:creationId xmlns:p14="http://schemas.microsoft.com/office/powerpoint/2010/main" val="2167446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145" y="1600200"/>
            <a:ext cx="6007710" cy="4525963"/>
          </a:xfrm>
        </p:spPr>
      </p:pic>
    </p:spTree>
    <p:extLst>
      <p:ext uri="{BB962C8B-B14F-4D97-AF65-F5344CB8AC3E}">
        <p14:creationId xmlns:p14="http://schemas.microsoft.com/office/powerpoint/2010/main" val="1697038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531" y="1600200"/>
            <a:ext cx="7078937" cy="4525963"/>
          </a:xfrm>
        </p:spPr>
      </p:pic>
    </p:spTree>
    <p:extLst>
      <p:ext uri="{BB962C8B-B14F-4D97-AF65-F5344CB8AC3E}">
        <p14:creationId xmlns:p14="http://schemas.microsoft.com/office/powerpoint/2010/main" val="29789100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58" y="1600200"/>
            <a:ext cx="7111483" cy="4525963"/>
          </a:xfrm>
        </p:spPr>
      </p:pic>
    </p:spTree>
    <p:extLst>
      <p:ext uri="{BB962C8B-B14F-4D97-AF65-F5344CB8AC3E}">
        <p14:creationId xmlns:p14="http://schemas.microsoft.com/office/powerpoint/2010/main" val="2741383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2861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硬碟空間</a:t>
            </a:r>
            <a:endParaRPr lang="zh-TW" altLang="en-US" dirty="0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94" y="1600200"/>
            <a:ext cx="7074412" cy="4525963"/>
          </a:xfrm>
        </p:spPr>
      </p:pic>
    </p:spTree>
    <p:extLst>
      <p:ext uri="{BB962C8B-B14F-4D97-AF65-F5344CB8AC3E}">
        <p14:creationId xmlns:p14="http://schemas.microsoft.com/office/powerpoint/2010/main" val="1840417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59" y="1600200"/>
            <a:ext cx="7106281" cy="4525963"/>
          </a:xfrm>
        </p:spPr>
      </p:pic>
    </p:spTree>
    <p:extLst>
      <p:ext uri="{BB962C8B-B14F-4D97-AF65-F5344CB8AC3E}">
        <p14:creationId xmlns:p14="http://schemas.microsoft.com/office/powerpoint/2010/main" val="39244244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08" y="1600200"/>
            <a:ext cx="7089983" cy="4525963"/>
          </a:xfrm>
        </p:spPr>
      </p:pic>
    </p:spTree>
    <p:extLst>
      <p:ext uri="{BB962C8B-B14F-4D97-AF65-F5344CB8AC3E}">
        <p14:creationId xmlns:p14="http://schemas.microsoft.com/office/powerpoint/2010/main" val="2071799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39" y="1600200"/>
            <a:ext cx="7054722" cy="4525963"/>
          </a:xfrm>
        </p:spPr>
      </p:pic>
    </p:spTree>
    <p:extLst>
      <p:ext uri="{BB962C8B-B14F-4D97-AF65-F5344CB8AC3E}">
        <p14:creationId xmlns:p14="http://schemas.microsoft.com/office/powerpoint/2010/main" val="16885974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29978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2459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097" y="1600200"/>
            <a:ext cx="5901805" cy="4525963"/>
          </a:xfrm>
        </p:spPr>
      </p:pic>
    </p:spTree>
    <p:extLst>
      <p:ext uri="{BB962C8B-B14F-4D97-AF65-F5344CB8AC3E}">
        <p14:creationId xmlns:p14="http://schemas.microsoft.com/office/powerpoint/2010/main" val="568918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78" y="1600200"/>
            <a:ext cx="7065043" cy="4525963"/>
          </a:xfrm>
        </p:spPr>
      </p:pic>
    </p:spTree>
    <p:extLst>
      <p:ext uri="{BB962C8B-B14F-4D97-AF65-F5344CB8AC3E}">
        <p14:creationId xmlns:p14="http://schemas.microsoft.com/office/powerpoint/2010/main" val="177731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353" y="1600200"/>
            <a:ext cx="7089294" cy="4525963"/>
          </a:xfrm>
        </p:spPr>
      </p:pic>
    </p:spTree>
    <p:extLst>
      <p:ext uri="{BB962C8B-B14F-4D97-AF65-F5344CB8AC3E}">
        <p14:creationId xmlns:p14="http://schemas.microsoft.com/office/powerpoint/2010/main" val="1327088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78" y="1600200"/>
            <a:ext cx="7065043" cy="4525963"/>
          </a:xfrm>
        </p:spPr>
      </p:pic>
      <p:sp>
        <p:nvSpPr>
          <p:cNvPr id="5" name="矩形 4"/>
          <p:cNvSpPr/>
          <p:nvPr/>
        </p:nvSpPr>
        <p:spPr>
          <a:xfrm>
            <a:off x="2267744" y="2852936"/>
            <a:ext cx="1584176" cy="1440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8174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遠</a:t>
            </a:r>
            <a:r>
              <a:rPr lang="zh-TW" altLang="en-US" dirty="0"/>
              <a:t>端</a:t>
            </a:r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700808"/>
            <a:ext cx="7078937" cy="4525963"/>
          </a:xfrm>
        </p:spPr>
      </p:pic>
      <p:sp>
        <p:nvSpPr>
          <p:cNvPr id="5" name="矩形 4"/>
          <p:cNvSpPr/>
          <p:nvPr/>
        </p:nvSpPr>
        <p:spPr>
          <a:xfrm>
            <a:off x="2195736" y="3573016"/>
            <a:ext cx="1584176" cy="1440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4510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335" y="1600200"/>
            <a:ext cx="7055329" cy="4525963"/>
          </a:xfrm>
        </p:spPr>
      </p:pic>
      <p:sp>
        <p:nvSpPr>
          <p:cNvPr id="5" name="矩形 4"/>
          <p:cNvSpPr/>
          <p:nvPr/>
        </p:nvSpPr>
        <p:spPr>
          <a:xfrm>
            <a:off x="6948264" y="2924944"/>
            <a:ext cx="1151400" cy="1440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6546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079" y="1600200"/>
            <a:ext cx="7051842" cy="4525963"/>
          </a:xfrm>
        </p:spPr>
      </p:pic>
    </p:spTree>
    <p:extLst>
      <p:ext uri="{BB962C8B-B14F-4D97-AF65-F5344CB8AC3E}">
        <p14:creationId xmlns:p14="http://schemas.microsoft.com/office/powerpoint/2010/main" val="4029387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4</Words>
  <Application>Microsoft Office PowerPoint</Application>
  <PresentationFormat>如螢幕大小 (4:3)</PresentationFormat>
  <Paragraphs>3</Paragraphs>
  <Slides>25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29" baseType="lpstr">
      <vt:lpstr>新細明體</vt:lpstr>
      <vt:lpstr>Arial</vt:lpstr>
      <vt:lpstr>Calibri</vt:lpstr>
      <vt:lpstr>Office 佈景主題</vt:lpstr>
      <vt:lpstr>Heyper-v Windows server 2019 </vt:lpstr>
      <vt:lpstr>PowerPoint 簡報</vt:lpstr>
      <vt:lpstr>PowerPoint 簡報</vt:lpstr>
      <vt:lpstr>PowerPoint 簡報</vt:lpstr>
      <vt:lpstr>PowerPoint 簡報</vt:lpstr>
      <vt:lpstr>PowerPoint 簡報</vt:lpstr>
      <vt:lpstr>遠端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硬碟空間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server 2019</dc:title>
  <dc:creator>KSUIE</dc:creator>
  <cp:lastModifiedBy>owner</cp:lastModifiedBy>
  <cp:revision>9</cp:revision>
  <dcterms:created xsi:type="dcterms:W3CDTF">2021-03-01T15:30:15Z</dcterms:created>
  <dcterms:modified xsi:type="dcterms:W3CDTF">2021-03-09T03:57:55Z</dcterms:modified>
</cp:coreProperties>
</file>

<file path=docProps/thumbnail.jpeg>
</file>